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62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7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10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8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6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2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28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3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2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6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3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CB57E-4755-4EB3-AE99-3E1352E2CC95}" type="datetimeFigureOut">
              <a:rPr lang="en-US" smtClean="0"/>
              <a:t>16-09-27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3E077-761B-4851-B7E0-EC3A184A9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80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CA" sz="9600" dirty="0" smtClean="0"/>
              <a:t>Optical Illusions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015595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CA" sz="6600" dirty="0" smtClean="0"/>
              <a:t>What do you see?</a:t>
            </a:r>
            <a:endParaRPr lang="en-US" sz="6600" dirty="0"/>
          </a:p>
        </p:txBody>
      </p:sp>
      <p:pic>
        <p:nvPicPr>
          <p:cNvPr id="1026" name="Picture 2" descr="C:\Users\부산여중\Desktop\faceva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520" y="1092955"/>
            <a:ext cx="4658959" cy="448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0" y="5877272"/>
            <a:ext cx="9144000" cy="98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6600" dirty="0" smtClean="0"/>
              <a:t>White </a:t>
            </a:r>
            <a:r>
              <a:rPr lang="en-CA" sz="6600" dirty="0" smtClean="0"/>
              <a:t>vase. </a:t>
            </a:r>
            <a:endParaRPr lang="en-CA" sz="6600" dirty="0" smtClean="0"/>
          </a:p>
          <a:p>
            <a:r>
              <a:rPr lang="en-CA" sz="6600" dirty="0" smtClean="0"/>
              <a:t>Two black </a:t>
            </a:r>
            <a:r>
              <a:rPr lang="en-CA" sz="6600" dirty="0" smtClean="0"/>
              <a:t>faces.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45908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CA" sz="6600" dirty="0" smtClean="0"/>
              <a:t>What do you see?</a:t>
            </a:r>
            <a:endParaRPr lang="en-US" sz="6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-34022" y="5887205"/>
            <a:ext cx="9178022" cy="98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6600" dirty="0" smtClean="0"/>
              <a:t>Duck.</a:t>
            </a:r>
            <a:endParaRPr lang="en-CA" sz="6600" dirty="0" smtClean="0"/>
          </a:p>
          <a:p>
            <a:r>
              <a:rPr lang="en-CA" sz="6600" dirty="0" smtClean="0"/>
              <a:t>Rabbit.</a:t>
            </a:r>
            <a:endParaRPr lang="en-US" sz="6600" dirty="0"/>
          </a:p>
        </p:txBody>
      </p:sp>
      <p:pic>
        <p:nvPicPr>
          <p:cNvPr id="2050" name="Picture 2" descr="C:\Users\부산여중\Desktop\duckrabbitillu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82049"/>
            <a:ext cx="6590146" cy="444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510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CA" sz="6600" dirty="0" smtClean="0"/>
              <a:t>What do you see?</a:t>
            </a:r>
            <a:endParaRPr lang="en-US" sz="6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-34022" y="5887205"/>
            <a:ext cx="9178022" cy="98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6600" dirty="0" smtClean="0"/>
              <a:t>Woman’s </a:t>
            </a:r>
            <a:r>
              <a:rPr lang="en-CA" sz="6600" dirty="0" smtClean="0"/>
              <a:t>face.</a:t>
            </a:r>
            <a:endParaRPr lang="en-CA" sz="6600" dirty="0" smtClean="0"/>
          </a:p>
          <a:p>
            <a:r>
              <a:rPr lang="en-CA" sz="6600" dirty="0" smtClean="0"/>
              <a:t>A man playing the </a:t>
            </a:r>
            <a:r>
              <a:rPr lang="en-CA" sz="6600" dirty="0" smtClean="0"/>
              <a:t>saxophone.</a:t>
            </a:r>
            <a:endParaRPr lang="en-US" sz="6600" dirty="0"/>
          </a:p>
        </p:txBody>
      </p:sp>
      <p:pic>
        <p:nvPicPr>
          <p:cNvPr id="3075" name="Picture 3" descr="C:\Users\부산여중\Desktop\saxoph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519" y="1233857"/>
            <a:ext cx="2473625" cy="447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02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77281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CA" sz="6600" dirty="0" smtClean="0"/>
              <a:t>Are the black dots the same size?</a:t>
            </a:r>
            <a:endParaRPr lang="en-US" sz="6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-34022" y="5887205"/>
            <a:ext cx="9178022" cy="98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6600" dirty="0" smtClean="0"/>
              <a:t>Yes!</a:t>
            </a:r>
            <a:endParaRPr lang="en-US" sz="6600" dirty="0"/>
          </a:p>
        </p:txBody>
      </p:sp>
      <p:pic>
        <p:nvPicPr>
          <p:cNvPr id="4098" name="Picture 2" descr="C:\Users\부산여중\Desktop\delboeufillu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5917525" cy="36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589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CA" sz="6600" dirty="0" smtClean="0"/>
              <a:t>What do you see?</a:t>
            </a:r>
            <a:endParaRPr lang="en-US" sz="6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-34022" y="5887205"/>
            <a:ext cx="9178022" cy="98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6600" dirty="0" smtClean="0"/>
              <a:t>Old </a:t>
            </a:r>
            <a:r>
              <a:rPr lang="en-CA" sz="6600" dirty="0" smtClean="0"/>
              <a:t>woman.</a:t>
            </a:r>
            <a:endParaRPr lang="en-CA" sz="6600" dirty="0" smtClean="0"/>
          </a:p>
          <a:p>
            <a:r>
              <a:rPr lang="en-CA" sz="6600" dirty="0" smtClean="0"/>
              <a:t>Young </a:t>
            </a:r>
            <a:r>
              <a:rPr lang="en-CA" sz="6600" dirty="0" smtClean="0"/>
              <a:t>woman.</a:t>
            </a:r>
            <a:endParaRPr lang="en-US" sz="6600" dirty="0"/>
          </a:p>
        </p:txBody>
      </p:sp>
      <p:pic>
        <p:nvPicPr>
          <p:cNvPr id="5122" name="Picture 2" descr="C:\Users\부산여중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85" y="1021638"/>
            <a:ext cx="3329379" cy="474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43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CA" sz="6600" dirty="0" smtClean="0"/>
              <a:t>What do you see?</a:t>
            </a:r>
            <a:endParaRPr lang="en-US" sz="6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-34022" y="5887205"/>
            <a:ext cx="9178022" cy="98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When looking at the grid, dark dots seem to appear and disappear at random.</a:t>
            </a:r>
            <a:endParaRPr lang="en-US" sz="6600" dirty="0"/>
          </a:p>
        </p:txBody>
      </p:sp>
      <p:pic>
        <p:nvPicPr>
          <p:cNvPr id="6146" name="Picture 2" descr="C:\Users\부산여중\Desktop\gridillu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938" y="1079500"/>
            <a:ext cx="4499317" cy="457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09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CA" sz="6600" dirty="0" smtClean="0"/>
              <a:t>What do you see?</a:t>
            </a:r>
            <a:endParaRPr lang="en-US" sz="6600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-34022" y="5887205"/>
            <a:ext cx="9178022" cy="9807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/>
              <a:t>Black </a:t>
            </a:r>
            <a:r>
              <a:rPr lang="en-US" sz="4000" dirty="0" smtClean="0"/>
              <a:t>arrows.</a:t>
            </a:r>
            <a:endParaRPr lang="en-US" sz="4000" dirty="0" smtClean="0"/>
          </a:p>
          <a:p>
            <a:r>
              <a:rPr lang="en-CA" sz="4000" smtClean="0"/>
              <a:t>White </a:t>
            </a:r>
            <a:r>
              <a:rPr lang="en-CA" sz="4000" smtClean="0"/>
              <a:t>arrows.</a:t>
            </a:r>
            <a:endParaRPr lang="en-US" sz="6600" dirty="0"/>
          </a:p>
        </p:txBody>
      </p:sp>
      <p:pic>
        <p:nvPicPr>
          <p:cNvPr id="7170" name="Picture 2" descr="C:\Users\부산여중\Desktop\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24744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372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90</Words>
  <Application>Microsoft Macintosh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테마</vt:lpstr>
      <vt:lpstr>Optical Illusions</vt:lpstr>
      <vt:lpstr>What do you see?</vt:lpstr>
      <vt:lpstr>What do you see?</vt:lpstr>
      <vt:lpstr>What do you see?</vt:lpstr>
      <vt:lpstr>Are the black dots the same size?</vt:lpstr>
      <vt:lpstr>What do you see?</vt:lpstr>
      <vt:lpstr>What do you see?</vt:lpstr>
      <vt:lpstr>What do you see?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Illusions</dc:title>
  <dc:creator>부산여중</dc:creator>
  <cp:lastModifiedBy>Jessica Moy</cp:lastModifiedBy>
  <cp:revision>3</cp:revision>
  <dcterms:created xsi:type="dcterms:W3CDTF">2016-09-20T06:17:25Z</dcterms:created>
  <dcterms:modified xsi:type="dcterms:W3CDTF">2016-09-27T06:04:59Z</dcterms:modified>
</cp:coreProperties>
</file>